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7559675" cy="10691813"/>
  <p:notesSz cx="6735763" cy="9866313"/>
  <p:defaultTextStyle>
    <a:defPPr>
      <a:defRPr lang="ja-JP"/>
    </a:defPPr>
    <a:lvl1pPr marL="0" algn="l" defTabSz="981638" rtl="0" eaLnBrk="1" latinLnBrk="0" hangingPunct="1">
      <a:defRPr kumimoji="1" sz="1932" kern="1200">
        <a:solidFill>
          <a:schemeClr val="tx1"/>
        </a:solidFill>
        <a:latin typeface="+mn-lt"/>
        <a:ea typeface="+mn-ea"/>
        <a:cs typeface="+mn-cs"/>
      </a:defRPr>
    </a:lvl1pPr>
    <a:lvl2pPr marL="490819" algn="l" defTabSz="981638" rtl="0" eaLnBrk="1" latinLnBrk="0" hangingPunct="1">
      <a:defRPr kumimoji="1" sz="1932" kern="1200">
        <a:solidFill>
          <a:schemeClr val="tx1"/>
        </a:solidFill>
        <a:latin typeface="+mn-lt"/>
        <a:ea typeface="+mn-ea"/>
        <a:cs typeface="+mn-cs"/>
      </a:defRPr>
    </a:lvl2pPr>
    <a:lvl3pPr marL="981638" algn="l" defTabSz="981638" rtl="0" eaLnBrk="1" latinLnBrk="0" hangingPunct="1">
      <a:defRPr kumimoji="1" sz="1932" kern="1200">
        <a:solidFill>
          <a:schemeClr val="tx1"/>
        </a:solidFill>
        <a:latin typeface="+mn-lt"/>
        <a:ea typeface="+mn-ea"/>
        <a:cs typeface="+mn-cs"/>
      </a:defRPr>
    </a:lvl3pPr>
    <a:lvl4pPr marL="1472456" algn="l" defTabSz="981638" rtl="0" eaLnBrk="1" latinLnBrk="0" hangingPunct="1">
      <a:defRPr kumimoji="1" sz="1932" kern="1200">
        <a:solidFill>
          <a:schemeClr val="tx1"/>
        </a:solidFill>
        <a:latin typeface="+mn-lt"/>
        <a:ea typeface="+mn-ea"/>
        <a:cs typeface="+mn-cs"/>
      </a:defRPr>
    </a:lvl4pPr>
    <a:lvl5pPr marL="1963275" algn="l" defTabSz="981638" rtl="0" eaLnBrk="1" latinLnBrk="0" hangingPunct="1">
      <a:defRPr kumimoji="1" sz="1932" kern="1200">
        <a:solidFill>
          <a:schemeClr val="tx1"/>
        </a:solidFill>
        <a:latin typeface="+mn-lt"/>
        <a:ea typeface="+mn-ea"/>
        <a:cs typeface="+mn-cs"/>
      </a:defRPr>
    </a:lvl5pPr>
    <a:lvl6pPr marL="2454094" algn="l" defTabSz="981638" rtl="0" eaLnBrk="1" latinLnBrk="0" hangingPunct="1">
      <a:defRPr kumimoji="1" sz="1932" kern="1200">
        <a:solidFill>
          <a:schemeClr val="tx1"/>
        </a:solidFill>
        <a:latin typeface="+mn-lt"/>
        <a:ea typeface="+mn-ea"/>
        <a:cs typeface="+mn-cs"/>
      </a:defRPr>
    </a:lvl6pPr>
    <a:lvl7pPr marL="2944913" algn="l" defTabSz="981638" rtl="0" eaLnBrk="1" latinLnBrk="0" hangingPunct="1">
      <a:defRPr kumimoji="1" sz="1932" kern="1200">
        <a:solidFill>
          <a:schemeClr val="tx1"/>
        </a:solidFill>
        <a:latin typeface="+mn-lt"/>
        <a:ea typeface="+mn-ea"/>
        <a:cs typeface="+mn-cs"/>
      </a:defRPr>
    </a:lvl7pPr>
    <a:lvl8pPr marL="3435733" algn="l" defTabSz="981638" rtl="0" eaLnBrk="1" latinLnBrk="0" hangingPunct="1">
      <a:defRPr kumimoji="1" sz="1932" kern="1200">
        <a:solidFill>
          <a:schemeClr val="tx1"/>
        </a:solidFill>
        <a:latin typeface="+mn-lt"/>
        <a:ea typeface="+mn-ea"/>
        <a:cs typeface="+mn-cs"/>
      </a:defRPr>
    </a:lvl8pPr>
    <a:lvl9pPr marL="3926551" algn="l" defTabSz="981638" rtl="0" eaLnBrk="1" latinLnBrk="0" hangingPunct="1">
      <a:defRPr kumimoji="1" sz="193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91" autoAdjust="0"/>
    <p:restoredTop sz="89550" autoAdjust="0"/>
  </p:normalViewPr>
  <p:slideViewPr>
    <p:cSldViewPr>
      <p:cViewPr varScale="1">
        <p:scale>
          <a:sx n="41" d="100"/>
          <a:sy n="41" d="100"/>
        </p:scale>
        <p:origin x="2452" y="20"/>
      </p:cViewPr>
      <p:guideLst>
        <p:guide orient="horz" pos="3368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2800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29496-B79C-459B-9919-0C4872FF977B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58988" y="739775"/>
            <a:ext cx="261778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B58AF-B768-40D4-AF96-6B12C090E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668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81638" rtl="0" eaLnBrk="1" latinLnBrk="0" hangingPunct="1">
      <a:defRPr kumimoji="1" sz="1288" kern="1200">
        <a:solidFill>
          <a:schemeClr val="tx1"/>
        </a:solidFill>
        <a:latin typeface="+mn-lt"/>
        <a:ea typeface="+mn-ea"/>
        <a:cs typeface="+mn-cs"/>
      </a:defRPr>
    </a:lvl1pPr>
    <a:lvl2pPr marL="490819" algn="l" defTabSz="981638" rtl="0" eaLnBrk="1" latinLnBrk="0" hangingPunct="1">
      <a:defRPr kumimoji="1" sz="1288" kern="1200">
        <a:solidFill>
          <a:schemeClr val="tx1"/>
        </a:solidFill>
        <a:latin typeface="+mn-lt"/>
        <a:ea typeface="+mn-ea"/>
        <a:cs typeface="+mn-cs"/>
      </a:defRPr>
    </a:lvl2pPr>
    <a:lvl3pPr marL="981638" algn="l" defTabSz="981638" rtl="0" eaLnBrk="1" latinLnBrk="0" hangingPunct="1">
      <a:defRPr kumimoji="1" sz="1288" kern="1200">
        <a:solidFill>
          <a:schemeClr val="tx1"/>
        </a:solidFill>
        <a:latin typeface="+mn-lt"/>
        <a:ea typeface="+mn-ea"/>
        <a:cs typeface="+mn-cs"/>
      </a:defRPr>
    </a:lvl3pPr>
    <a:lvl4pPr marL="1472456" algn="l" defTabSz="981638" rtl="0" eaLnBrk="1" latinLnBrk="0" hangingPunct="1">
      <a:defRPr kumimoji="1" sz="1288" kern="1200">
        <a:solidFill>
          <a:schemeClr val="tx1"/>
        </a:solidFill>
        <a:latin typeface="+mn-lt"/>
        <a:ea typeface="+mn-ea"/>
        <a:cs typeface="+mn-cs"/>
      </a:defRPr>
    </a:lvl4pPr>
    <a:lvl5pPr marL="1963275" algn="l" defTabSz="981638" rtl="0" eaLnBrk="1" latinLnBrk="0" hangingPunct="1">
      <a:defRPr kumimoji="1" sz="1288" kern="1200">
        <a:solidFill>
          <a:schemeClr val="tx1"/>
        </a:solidFill>
        <a:latin typeface="+mn-lt"/>
        <a:ea typeface="+mn-ea"/>
        <a:cs typeface="+mn-cs"/>
      </a:defRPr>
    </a:lvl5pPr>
    <a:lvl6pPr marL="2454094" algn="l" defTabSz="981638" rtl="0" eaLnBrk="1" latinLnBrk="0" hangingPunct="1">
      <a:defRPr kumimoji="1" sz="1288" kern="1200">
        <a:solidFill>
          <a:schemeClr val="tx1"/>
        </a:solidFill>
        <a:latin typeface="+mn-lt"/>
        <a:ea typeface="+mn-ea"/>
        <a:cs typeface="+mn-cs"/>
      </a:defRPr>
    </a:lvl6pPr>
    <a:lvl7pPr marL="2944913" algn="l" defTabSz="981638" rtl="0" eaLnBrk="1" latinLnBrk="0" hangingPunct="1">
      <a:defRPr kumimoji="1" sz="1288" kern="1200">
        <a:solidFill>
          <a:schemeClr val="tx1"/>
        </a:solidFill>
        <a:latin typeface="+mn-lt"/>
        <a:ea typeface="+mn-ea"/>
        <a:cs typeface="+mn-cs"/>
      </a:defRPr>
    </a:lvl7pPr>
    <a:lvl8pPr marL="3435733" algn="l" defTabSz="981638" rtl="0" eaLnBrk="1" latinLnBrk="0" hangingPunct="1">
      <a:defRPr kumimoji="1" sz="1288" kern="1200">
        <a:solidFill>
          <a:schemeClr val="tx1"/>
        </a:solidFill>
        <a:latin typeface="+mn-lt"/>
        <a:ea typeface="+mn-ea"/>
        <a:cs typeface="+mn-cs"/>
      </a:defRPr>
    </a:lvl8pPr>
    <a:lvl9pPr marL="3926551" algn="l" defTabSz="981638" rtl="0" eaLnBrk="1" latinLnBrk="0" hangingPunct="1">
      <a:defRPr kumimoji="1" sz="128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976" y="3321397"/>
            <a:ext cx="6425724" cy="229180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952" y="6058696"/>
            <a:ext cx="5291773" cy="27323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D3739-4598-4E27-9B4F-172924C2D1E3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66A3-FBF6-482F-B0DA-D15B0FDB48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87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C57FF-F54C-4912-A7E1-0B283295FEB6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66A3-FBF6-482F-B0DA-D15B0FDB48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532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10573" y="571717"/>
            <a:ext cx="1275696" cy="121619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83492" y="571717"/>
            <a:ext cx="3701091" cy="121619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9EB48-D43C-468F-BB62-E321E88693D1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66A3-FBF6-482F-B0DA-D15B0FDB48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45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11E3F-24FB-4791-A727-0A03AB14B7FD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66A3-FBF6-482F-B0DA-D15B0FDB48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422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162" y="6870480"/>
            <a:ext cx="6425724" cy="21235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162" y="4531649"/>
            <a:ext cx="6425724" cy="233883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4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44629-1174-4B9C-90F8-1D26CC56CC84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66A3-FBF6-482F-B0DA-D15B0FDB48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6454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83492" y="3326343"/>
            <a:ext cx="2488393" cy="94073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897879" y="3326343"/>
            <a:ext cx="2488393" cy="94073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711F4-63F2-40A8-BB52-29BCD4B4EA95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66A3-FBF6-482F-B0DA-D15B0FDB48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702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4" y="428169"/>
            <a:ext cx="6803708" cy="1781969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987" y="2393285"/>
            <a:ext cx="3340169" cy="9974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1" indent="0">
              <a:buNone/>
              <a:defRPr sz="2000" b="1"/>
            </a:lvl2pPr>
            <a:lvl3pPr marL="914342" indent="0">
              <a:buNone/>
              <a:defRPr sz="1800" b="1"/>
            </a:lvl3pPr>
            <a:lvl4pPr marL="1371513" indent="0">
              <a:buNone/>
              <a:defRPr sz="1600" b="1"/>
            </a:lvl4pPr>
            <a:lvl5pPr marL="1828684" indent="0">
              <a:buNone/>
              <a:defRPr sz="1600" b="1"/>
            </a:lvl5pPr>
            <a:lvl6pPr marL="2285855" indent="0">
              <a:buNone/>
              <a:defRPr sz="1600" b="1"/>
            </a:lvl6pPr>
            <a:lvl7pPr marL="2743026" indent="0">
              <a:buNone/>
              <a:defRPr sz="1600" b="1"/>
            </a:lvl7pPr>
            <a:lvl8pPr marL="3200198" indent="0">
              <a:buNone/>
              <a:defRPr sz="1600" b="1"/>
            </a:lvl8pPr>
            <a:lvl9pPr marL="365736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987" y="3390690"/>
            <a:ext cx="3340169" cy="61601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0214" y="2393285"/>
            <a:ext cx="3341481" cy="9974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1" indent="0">
              <a:buNone/>
              <a:defRPr sz="2000" b="1"/>
            </a:lvl2pPr>
            <a:lvl3pPr marL="914342" indent="0">
              <a:buNone/>
              <a:defRPr sz="1800" b="1"/>
            </a:lvl3pPr>
            <a:lvl4pPr marL="1371513" indent="0">
              <a:buNone/>
              <a:defRPr sz="1600" b="1"/>
            </a:lvl4pPr>
            <a:lvl5pPr marL="1828684" indent="0">
              <a:buNone/>
              <a:defRPr sz="1600" b="1"/>
            </a:lvl5pPr>
            <a:lvl6pPr marL="2285855" indent="0">
              <a:buNone/>
              <a:defRPr sz="1600" b="1"/>
            </a:lvl6pPr>
            <a:lvl7pPr marL="2743026" indent="0">
              <a:buNone/>
              <a:defRPr sz="1600" b="1"/>
            </a:lvl7pPr>
            <a:lvl8pPr marL="3200198" indent="0">
              <a:buNone/>
              <a:defRPr sz="1600" b="1"/>
            </a:lvl8pPr>
            <a:lvl9pPr marL="365736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0214" y="3390690"/>
            <a:ext cx="3341481" cy="61601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D4336-7D13-4E77-8D41-15EE0B06BB76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66A3-FBF6-482F-B0DA-D15B0FDB48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99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67FAE-8660-4360-9A2F-82232236F428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66A3-FBF6-482F-B0DA-D15B0FDB48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341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E47C0-E519-431E-9E4A-2C1DD349A040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66A3-FBF6-482F-B0DA-D15B0FDB48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268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8" y="425695"/>
            <a:ext cx="2487081" cy="181166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5626" y="425695"/>
            <a:ext cx="4226069" cy="91251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988" y="2237362"/>
            <a:ext cx="2487081" cy="7313498"/>
          </a:xfrm>
        </p:spPr>
        <p:txBody>
          <a:bodyPr/>
          <a:lstStyle>
            <a:lvl1pPr marL="0" indent="0">
              <a:buNone/>
              <a:defRPr sz="1400"/>
            </a:lvl1pPr>
            <a:lvl2pPr marL="457171" indent="0">
              <a:buNone/>
              <a:defRPr sz="1200"/>
            </a:lvl2pPr>
            <a:lvl3pPr marL="914342" indent="0">
              <a:buNone/>
              <a:defRPr sz="1000"/>
            </a:lvl3pPr>
            <a:lvl4pPr marL="1371513" indent="0">
              <a:buNone/>
              <a:defRPr sz="900"/>
            </a:lvl4pPr>
            <a:lvl5pPr marL="1828684" indent="0">
              <a:buNone/>
              <a:defRPr sz="900"/>
            </a:lvl5pPr>
            <a:lvl6pPr marL="2285855" indent="0">
              <a:buNone/>
              <a:defRPr sz="900"/>
            </a:lvl6pPr>
            <a:lvl7pPr marL="2743026" indent="0">
              <a:buNone/>
              <a:defRPr sz="900"/>
            </a:lvl7pPr>
            <a:lvl8pPr marL="3200198" indent="0">
              <a:buNone/>
              <a:defRPr sz="900"/>
            </a:lvl8pPr>
            <a:lvl9pPr marL="365736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C2601-1599-410B-ABF5-91247949CE55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66A3-FBF6-482F-B0DA-D15B0FDB48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0003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1750" y="7484270"/>
            <a:ext cx="4535805" cy="88356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1750" y="955332"/>
            <a:ext cx="4535805" cy="6415088"/>
          </a:xfrm>
        </p:spPr>
        <p:txBody>
          <a:bodyPr/>
          <a:lstStyle>
            <a:lvl1pPr marL="0" indent="0">
              <a:buNone/>
              <a:defRPr sz="3200"/>
            </a:lvl1pPr>
            <a:lvl2pPr marL="457171" indent="0">
              <a:buNone/>
              <a:defRPr sz="2800"/>
            </a:lvl2pPr>
            <a:lvl3pPr marL="914342" indent="0">
              <a:buNone/>
              <a:defRPr sz="2400"/>
            </a:lvl3pPr>
            <a:lvl4pPr marL="1371513" indent="0">
              <a:buNone/>
              <a:defRPr sz="2000"/>
            </a:lvl4pPr>
            <a:lvl5pPr marL="1828684" indent="0">
              <a:buNone/>
              <a:defRPr sz="2000"/>
            </a:lvl5pPr>
            <a:lvl6pPr marL="2285855" indent="0">
              <a:buNone/>
              <a:defRPr sz="2000"/>
            </a:lvl6pPr>
            <a:lvl7pPr marL="2743026" indent="0">
              <a:buNone/>
              <a:defRPr sz="2000"/>
            </a:lvl7pPr>
            <a:lvl8pPr marL="3200198" indent="0">
              <a:buNone/>
              <a:defRPr sz="2000"/>
            </a:lvl8pPr>
            <a:lvl9pPr marL="3657369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1750" y="8367832"/>
            <a:ext cx="4535805" cy="1254801"/>
          </a:xfrm>
        </p:spPr>
        <p:txBody>
          <a:bodyPr/>
          <a:lstStyle>
            <a:lvl1pPr marL="0" indent="0">
              <a:buNone/>
              <a:defRPr sz="1400"/>
            </a:lvl1pPr>
            <a:lvl2pPr marL="457171" indent="0">
              <a:buNone/>
              <a:defRPr sz="1200"/>
            </a:lvl2pPr>
            <a:lvl3pPr marL="914342" indent="0">
              <a:buNone/>
              <a:defRPr sz="1000"/>
            </a:lvl3pPr>
            <a:lvl4pPr marL="1371513" indent="0">
              <a:buNone/>
              <a:defRPr sz="900"/>
            </a:lvl4pPr>
            <a:lvl5pPr marL="1828684" indent="0">
              <a:buNone/>
              <a:defRPr sz="900"/>
            </a:lvl5pPr>
            <a:lvl6pPr marL="2285855" indent="0">
              <a:buNone/>
              <a:defRPr sz="900"/>
            </a:lvl6pPr>
            <a:lvl7pPr marL="2743026" indent="0">
              <a:buNone/>
              <a:defRPr sz="900"/>
            </a:lvl7pPr>
            <a:lvl8pPr marL="3200198" indent="0">
              <a:buNone/>
              <a:defRPr sz="900"/>
            </a:lvl8pPr>
            <a:lvl9pPr marL="365736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4C26D-4518-4EE0-8AA8-A8FBC224D204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366A3-FBF6-482F-B0DA-D15B0FDB48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143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7984" y="428169"/>
            <a:ext cx="6803708" cy="1781969"/>
          </a:xfrm>
          <a:prstGeom prst="rect">
            <a:avLst/>
          </a:prstGeom>
        </p:spPr>
        <p:txBody>
          <a:bodyPr vert="horz" lIns="91434" tIns="45718" rIns="91434" bIns="45718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984" y="2494759"/>
            <a:ext cx="6803708" cy="7056102"/>
          </a:xfrm>
          <a:prstGeom prst="rect">
            <a:avLst/>
          </a:prstGeom>
        </p:spPr>
        <p:txBody>
          <a:bodyPr vert="horz" lIns="91434" tIns="45718" rIns="91434" bIns="45718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7984" y="9909729"/>
            <a:ext cx="1763924" cy="569240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5979D-2BD2-4180-AD4C-9E354DE756C5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2890" y="9909729"/>
            <a:ext cx="2393897" cy="569240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7767" y="9909729"/>
            <a:ext cx="1763924" cy="569240"/>
          </a:xfrm>
          <a:prstGeom prst="rect">
            <a:avLst/>
          </a:prstGeom>
        </p:spPr>
        <p:txBody>
          <a:bodyPr vert="horz" lIns="91434" tIns="45718" rIns="91434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366A3-FBF6-482F-B0DA-D15B0FDB48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208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342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9" indent="-342879" algn="l" defTabSz="914342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03" indent="-285732" algn="l" defTabSz="914342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28" indent="-228586" algn="l" defTabSz="914342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99" indent="-228586" algn="l" defTabSz="914342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70" indent="-228586" algn="l" defTabSz="914342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41" indent="-228586" algn="l" defTabSz="91434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12" indent="-228586" algn="l" defTabSz="91434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83" indent="-228586" algn="l" defTabSz="91434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54" indent="-228586" algn="l" defTabSz="91434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1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2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3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84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55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26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98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69" algn="l" defTabSz="91434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forms.gle/BSTBxMdNbf2BULnE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270CD7D-8048-CF1A-79A6-FB91C1F7E305}"/>
              </a:ext>
            </a:extLst>
          </p:cNvPr>
          <p:cNvSpPr/>
          <p:nvPr/>
        </p:nvSpPr>
        <p:spPr>
          <a:xfrm>
            <a:off x="278117" y="469468"/>
            <a:ext cx="3193503" cy="2750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86849"/>
            <a:r>
              <a:rPr lang="en-US" altLang="ja-JP" sz="1187" u="sng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sz="1187" u="sng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公社</a:t>
            </a:r>
            <a:r>
              <a:rPr lang="en-US" altLang="ja-JP" sz="1187" u="sng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r>
              <a:rPr lang="ja-JP" altLang="en-US" sz="1187" u="sng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全国調理師養成施設協会 広報担当行き</a:t>
            </a:r>
            <a:endParaRPr lang="ja-JP" altLang="en-US" sz="1187" u="sng" dirty="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76831F7-C245-3026-5B4B-5D2E4F283D0C}"/>
              </a:ext>
            </a:extLst>
          </p:cNvPr>
          <p:cNvSpPr/>
          <p:nvPr/>
        </p:nvSpPr>
        <p:spPr>
          <a:xfrm>
            <a:off x="87239" y="826382"/>
            <a:ext cx="7402023" cy="424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86849"/>
            <a:r>
              <a:rPr lang="ja-JP" altLang="en-US" sz="2159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～取材予定ご記入用紙～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6AB8850-77D0-E46C-C1B0-0B0DA8DC2D2A}"/>
              </a:ext>
            </a:extLst>
          </p:cNvPr>
          <p:cNvSpPr/>
          <p:nvPr/>
        </p:nvSpPr>
        <p:spPr>
          <a:xfrm>
            <a:off x="64885" y="2406571"/>
            <a:ext cx="7402023" cy="690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86849"/>
            <a:r>
              <a:rPr lang="ja-JP" altLang="en-US" sz="1943" b="1" dirty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オリジナル雑煮コンテスト「第４回Ｚ</a:t>
            </a:r>
            <a:r>
              <a:rPr lang="en-US" altLang="ja-JP" sz="1943" b="1" dirty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–</a:t>
            </a:r>
            <a:r>
              <a:rPr lang="ja-JP" altLang="en-US" sz="1943" b="1" dirty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１グランプリ」</a:t>
            </a:r>
            <a:endParaRPr lang="en-US" altLang="ja-JP" sz="1943" b="1" dirty="0">
              <a:solidFill>
                <a:prstClr val="black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 defTabSz="986849"/>
            <a:r>
              <a:rPr lang="ja-JP" altLang="en-US" sz="1943" b="1" dirty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グランプリ決戦（最終審査）</a:t>
            </a:r>
            <a:r>
              <a:rPr lang="zh-CN" altLang="en-US" sz="1943" b="1" dirty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</a:t>
            </a:r>
            <a:endParaRPr lang="en-US" altLang="ja-JP" sz="1943" b="1" dirty="0">
              <a:solidFill>
                <a:prstClr val="black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7A918D7-E0AC-97C4-B4EB-07C50F1F0480}"/>
              </a:ext>
            </a:extLst>
          </p:cNvPr>
          <p:cNvSpPr/>
          <p:nvPr/>
        </p:nvSpPr>
        <p:spPr>
          <a:xfrm>
            <a:off x="783247" y="5705946"/>
            <a:ext cx="5993181" cy="4199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86849">
              <a:lnSpc>
                <a:spcPct val="150000"/>
              </a:lnSpc>
            </a:pPr>
            <a:r>
              <a:rPr lang="ja-JP" altLang="en-US" sz="1800" dirty="0">
                <a:solidFill>
                  <a:prstClr val="black"/>
                </a:solidFill>
              </a:rPr>
              <a:t>貴社名：＿＿＿＿＿＿＿＿＿＿＿＿＿＿＿＿＿＿＿＿＿</a:t>
            </a:r>
            <a:r>
              <a:rPr lang="ja-JP" altLang="en-US" sz="1800" u="sng" dirty="0">
                <a:solidFill>
                  <a:prstClr val="black"/>
                </a:solidFill>
              </a:rPr>
              <a:t>　　　　　　　</a:t>
            </a:r>
            <a:endParaRPr lang="en-US" altLang="ja-JP" sz="1800" u="sng" dirty="0">
              <a:solidFill>
                <a:prstClr val="black"/>
              </a:solidFill>
            </a:endParaRPr>
          </a:p>
          <a:p>
            <a:pPr defTabSz="986849">
              <a:lnSpc>
                <a:spcPct val="150000"/>
              </a:lnSpc>
            </a:pPr>
            <a:r>
              <a:rPr lang="ja-JP" altLang="en-US" sz="1800" dirty="0">
                <a:solidFill>
                  <a:prstClr val="black"/>
                </a:solidFill>
              </a:rPr>
              <a:t>貴媒体名：＿＿＿＿＿＿＿＿＿＿＿＿＿＿＿＿＿＿＿＿</a:t>
            </a:r>
            <a:endParaRPr lang="en-US" altLang="ja-JP" sz="1800" dirty="0">
              <a:solidFill>
                <a:prstClr val="black"/>
              </a:solidFill>
            </a:endParaRPr>
          </a:p>
          <a:p>
            <a:pPr defTabSz="986849">
              <a:lnSpc>
                <a:spcPct val="150000"/>
              </a:lnSpc>
            </a:pPr>
            <a:r>
              <a:rPr lang="ja-JP" altLang="en-US" sz="1800" dirty="0">
                <a:solidFill>
                  <a:prstClr val="black"/>
                </a:solidFill>
              </a:rPr>
              <a:t>部署名：＿＿＿＿＿＿＿＿＿＿＿＿＿＿＿＿＿＿＿＿＿</a:t>
            </a:r>
            <a:endParaRPr lang="en-US" altLang="ja-JP" sz="1800" dirty="0">
              <a:solidFill>
                <a:prstClr val="black"/>
              </a:solidFill>
            </a:endParaRPr>
          </a:p>
          <a:p>
            <a:pPr defTabSz="986849">
              <a:lnSpc>
                <a:spcPct val="150000"/>
              </a:lnSpc>
            </a:pPr>
            <a:r>
              <a:rPr lang="ja-JP" altLang="en-US" sz="1800" dirty="0">
                <a:solidFill>
                  <a:prstClr val="black"/>
                </a:solidFill>
              </a:rPr>
              <a:t>ご芳名：＿＿＿＿＿＿＿＿＿＿＿＿＿＿＿＿＿＿＿＿＿</a:t>
            </a:r>
            <a:endParaRPr lang="en-US" altLang="ja-JP" sz="1800" dirty="0">
              <a:solidFill>
                <a:prstClr val="black"/>
              </a:solidFill>
            </a:endParaRPr>
          </a:p>
          <a:p>
            <a:pPr defTabSz="986849">
              <a:lnSpc>
                <a:spcPct val="150000"/>
              </a:lnSpc>
            </a:pPr>
            <a:r>
              <a:rPr lang="ja-JP" altLang="en-US" sz="1800" dirty="0">
                <a:solidFill>
                  <a:prstClr val="black"/>
                </a:solidFill>
              </a:rPr>
              <a:t>電話番号：＿＿＿＿＿＿＿＿＿＿＿＿＿＿＿＿＿＿＿＿    </a:t>
            </a:r>
            <a:endParaRPr lang="en-US" altLang="ja-JP" sz="1800" dirty="0">
              <a:solidFill>
                <a:prstClr val="black"/>
              </a:solidFill>
            </a:endParaRPr>
          </a:p>
          <a:p>
            <a:pPr defTabSz="986849">
              <a:lnSpc>
                <a:spcPct val="150000"/>
              </a:lnSpc>
            </a:pPr>
            <a:r>
              <a:rPr lang="en-US" altLang="ja-JP" sz="1800" dirty="0">
                <a:solidFill>
                  <a:prstClr val="black"/>
                </a:solidFill>
              </a:rPr>
              <a:t>E-mail</a:t>
            </a:r>
            <a:r>
              <a:rPr lang="ja-JP" altLang="en-US" sz="1800" dirty="0">
                <a:solidFill>
                  <a:prstClr val="black"/>
                </a:solidFill>
              </a:rPr>
              <a:t>アドレス：＿＿＿＿＿＿＿＿＿＿＿＿＿＿＿＿＿＿</a:t>
            </a:r>
            <a:endParaRPr lang="en-US" altLang="ja-JP" sz="1800" dirty="0">
              <a:solidFill>
                <a:prstClr val="black"/>
              </a:solidFill>
            </a:endParaRPr>
          </a:p>
          <a:p>
            <a:pPr defTabSz="986849">
              <a:lnSpc>
                <a:spcPct val="150000"/>
              </a:lnSpc>
            </a:pPr>
            <a:r>
              <a:rPr lang="ja-JP" altLang="en-US" sz="1800" dirty="0">
                <a:solidFill>
                  <a:prstClr val="black"/>
                </a:solidFill>
              </a:rPr>
              <a:t>ご来場人数（予定）：＿＿＿＿＿＿＿＿＿＿＿＿＿＿＿＿＿</a:t>
            </a:r>
            <a:endParaRPr lang="en-US" altLang="ja-JP" sz="1800" dirty="0">
              <a:solidFill>
                <a:prstClr val="black"/>
              </a:solidFill>
            </a:endParaRPr>
          </a:p>
          <a:p>
            <a:pPr defTabSz="986849">
              <a:lnSpc>
                <a:spcPct val="150000"/>
              </a:lnSpc>
            </a:pPr>
            <a:r>
              <a:rPr lang="ja-JP" altLang="en-US" sz="1800" dirty="0">
                <a:solidFill>
                  <a:prstClr val="black"/>
                </a:solidFill>
              </a:rPr>
              <a:t>撮影機材：＿＿</a:t>
            </a:r>
            <a:r>
              <a:rPr lang="ja-JP" altLang="en-US" sz="1800" u="sng" dirty="0">
                <a:solidFill>
                  <a:prstClr val="black"/>
                </a:solidFill>
              </a:rPr>
              <a:t>   スチール　・　ムービー　・</a:t>
            </a:r>
            <a:r>
              <a:rPr lang="ja-JP" altLang="en-US" sz="1800" dirty="0">
                <a:solidFill>
                  <a:prstClr val="black"/>
                </a:solidFill>
              </a:rPr>
              <a:t>＿</a:t>
            </a:r>
            <a:r>
              <a:rPr lang="ja-JP" altLang="en-US" sz="1800" u="sng" dirty="0">
                <a:solidFill>
                  <a:prstClr val="black"/>
                </a:solidFill>
              </a:rPr>
              <a:t>無</a:t>
            </a:r>
            <a:r>
              <a:rPr lang="ja-JP" altLang="en-US" sz="1800" dirty="0">
                <a:solidFill>
                  <a:prstClr val="black"/>
                </a:solidFill>
              </a:rPr>
              <a:t>＿＿＿＿＿</a:t>
            </a:r>
            <a:endParaRPr lang="en-US" altLang="ja-JP" sz="1800" dirty="0">
              <a:solidFill>
                <a:prstClr val="black"/>
              </a:solidFill>
            </a:endParaRPr>
          </a:p>
          <a:p>
            <a:pPr defTabSz="986849">
              <a:lnSpc>
                <a:spcPct val="150000"/>
              </a:lnSpc>
            </a:pPr>
            <a:r>
              <a:rPr lang="ja-JP" altLang="en-US" sz="1800" dirty="0">
                <a:solidFill>
                  <a:prstClr val="black"/>
                </a:solidFill>
              </a:rPr>
              <a:t>掲載・放映（予定）：＿＿＿</a:t>
            </a:r>
            <a:r>
              <a:rPr lang="ja-JP" altLang="en-US" sz="1800" u="sng" dirty="0">
                <a:solidFill>
                  <a:prstClr val="black"/>
                </a:solidFill>
              </a:rPr>
              <a:t>月</a:t>
            </a:r>
            <a:r>
              <a:rPr lang="ja-JP" altLang="en-US" sz="1800" dirty="0">
                <a:solidFill>
                  <a:prstClr val="black"/>
                </a:solidFill>
              </a:rPr>
              <a:t>＿＿＿</a:t>
            </a:r>
            <a:r>
              <a:rPr lang="ja-JP" altLang="en-US" sz="1800" u="sng" dirty="0">
                <a:solidFill>
                  <a:prstClr val="black"/>
                </a:solidFill>
              </a:rPr>
              <a:t>日</a:t>
            </a:r>
            <a:r>
              <a:rPr lang="ja-JP" altLang="en-US" sz="1800" dirty="0">
                <a:solidFill>
                  <a:prstClr val="black"/>
                </a:solidFill>
              </a:rPr>
              <a:t>＿＿＿＿＿＿＿＿＿</a:t>
            </a:r>
            <a:endParaRPr lang="en-US" altLang="ja-JP" sz="1800" dirty="0">
              <a:solidFill>
                <a:prstClr val="black"/>
              </a:solidFill>
            </a:endParaRPr>
          </a:p>
          <a:p>
            <a:pPr defTabSz="986849">
              <a:lnSpc>
                <a:spcPct val="150000"/>
              </a:lnSpc>
            </a:pPr>
            <a:r>
              <a:rPr lang="ja-JP" altLang="en-US" sz="18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連絡・通信欄：＿＿＿＿＿＿＿＿＿＿＿＿＿＿＿＿＿＿＿</a:t>
            </a:r>
            <a:endParaRPr lang="en-US" altLang="ja-JP" sz="1800" dirty="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F5305D0-1CA3-295F-19D3-79506DC42C1B}"/>
              </a:ext>
            </a:extLst>
          </p:cNvPr>
          <p:cNvSpPr/>
          <p:nvPr/>
        </p:nvSpPr>
        <p:spPr>
          <a:xfrm>
            <a:off x="1425936" y="1229415"/>
            <a:ext cx="47246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86849"/>
            <a:r>
              <a:rPr lang="ja-JP" altLang="en-US" sz="16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お申し込みは　</a:t>
            </a:r>
            <a:r>
              <a:rPr lang="en-US" altLang="ja-JP" sz="16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FAX</a:t>
            </a:r>
            <a:r>
              <a:rPr lang="ja-JP" altLang="en-US" sz="16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　０３－３３７４－６４０１ 　または　</a:t>
            </a:r>
            <a:endParaRPr lang="en-US" altLang="ja-JP" sz="1600" dirty="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  <a:p>
            <a:pPr defTabSz="986849"/>
            <a:r>
              <a:rPr lang="ja-JP" altLang="en-US" sz="16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フォーム　</a:t>
            </a:r>
            <a:r>
              <a:rPr lang="en-US" altLang="ja-JP" sz="1600" dirty="0">
                <a:solidFill>
                  <a:prstClr val="black"/>
                </a:solidFill>
                <a:hlinkClick r:id="rId2"/>
              </a:rPr>
              <a:t>https://forms.gle/BSTBxMdNbf2BULnE7</a:t>
            </a:r>
            <a:r>
              <a:rPr lang="ja-JP" altLang="en-US" sz="16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　へ</a:t>
            </a:r>
            <a:endParaRPr lang="en-US" altLang="ja-JP" sz="1600" dirty="0">
              <a:solidFill>
                <a:prstClr val="black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E4A885A-13DE-DD0C-58D4-CCDA848C8FF0}"/>
              </a:ext>
            </a:extLst>
          </p:cNvPr>
          <p:cNvSpPr/>
          <p:nvPr/>
        </p:nvSpPr>
        <p:spPr>
          <a:xfrm>
            <a:off x="393389" y="2321570"/>
            <a:ext cx="6744306" cy="81102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86849"/>
            <a:endParaRPr lang="ja-JP" altLang="en-US" sz="1943">
              <a:solidFill>
                <a:prstClr val="white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F35588C-C1E8-2F1B-70F7-24C2667D08D5}"/>
              </a:ext>
            </a:extLst>
          </p:cNvPr>
          <p:cNvSpPr/>
          <p:nvPr/>
        </p:nvSpPr>
        <p:spPr>
          <a:xfrm>
            <a:off x="393389" y="1839755"/>
            <a:ext cx="6744306" cy="4410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86849"/>
            <a:r>
              <a:rPr lang="en-US" altLang="ja-JP" sz="1133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※</a:t>
            </a:r>
            <a:r>
              <a:rPr lang="ja-JP" altLang="en-US" sz="1133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恐れ入りますが、食材準備の都合上、</a:t>
            </a:r>
            <a:r>
              <a:rPr lang="ja-JP" altLang="en-US" sz="1133" b="1" u="sng" dirty="0">
                <a:solidFill>
                  <a:prstClr val="black"/>
                </a:solidFill>
                <a:latin typeface="+mj-ea"/>
                <a:ea typeface="+mj-ea"/>
              </a:rPr>
              <a:t>５月１３日（水）</a:t>
            </a:r>
            <a:r>
              <a:rPr lang="ja-JP" altLang="en-US" sz="1133" b="1" u="sng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までに</a:t>
            </a:r>
            <a:r>
              <a:rPr lang="ja-JP" altLang="en-US" sz="1133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お申し込みくださるようお願い申し上げます。</a:t>
            </a:r>
            <a:endParaRPr lang="en-US" altLang="ja-JP" sz="1133" dirty="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  <a:p>
            <a:pPr defTabSz="986849"/>
            <a:r>
              <a:rPr lang="en-US" altLang="ja-JP" sz="1133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※</a:t>
            </a:r>
            <a:r>
              <a:rPr lang="ja-JP" altLang="en-US" sz="1133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こちらでお申し込みを確認しましたら、当日までにメールで事前のご案内をいたします。</a:t>
            </a:r>
            <a:endParaRPr lang="en-US" altLang="ja-JP" sz="1133" dirty="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CF624123-BE1B-2FF1-E4C1-6F0E72970407}"/>
              </a:ext>
            </a:extLst>
          </p:cNvPr>
          <p:cNvCxnSpPr/>
          <p:nvPr/>
        </p:nvCxnSpPr>
        <p:spPr>
          <a:xfrm>
            <a:off x="34765" y="9940442"/>
            <a:ext cx="7490144" cy="0"/>
          </a:xfrm>
          <a:prstGeom prst="line">
            <a:avLst/>
          </a:prstGeom>
          <a:ln w="381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AD20EFB-94DC-326D-A9E4-EC236E5C6A43}"/>
              </a:ext>
            </a:extLst>
          </p:cNvPr>
          <p:cNvSpPr/>
          <p:nvPr/>
        </p:nvSpPr>
        <p:spPr>
          <a:xfrm>
            <a:off x="899516" y="3201838"/>
            <a:ext cx="5616625" cy="489504"/>
          </a:xfrm>
          <a:prstGeom prst="rect">
            <a:avLst/>
          </a:prstGeom>
        </p:spPr>
        <p:txBody>
          <a:bodyPr wrap="square" lIns="98687" tIns="49345" rIns="98687" bIns="49345">
            <a:spAutoFit/>
          </a:bodyPr>
          <a:lstStyle/>
          <a:p>
            <a:pPr defTabSz="986849"/>
            <a:r>
              <a:rPr lang="ja-JP" altLang="en-US" sz="1200" b="1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日程</a:t>
            </a:r>
            <a:r>
              <a:rPr lang="ja-JP" altLang="en-US" sz="1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　５月</a:t>
            </a:r>
            <a:r>
              <a:rPr lang="en-US" altLang="ja-JP" sz="1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22</a:t>
            </a:r>
            <a:r>
              <a:rPr lang="ja-JP" altLang="en-US" sz="1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日</a:t>
            </a:r>
            <a:r>
              <a:rPr lang="en-US" altLang="ja-JP" sz="1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金</a:t>
            </a:r>
            <a:r>
              <a:rPr lang="en-US" altLang="ja-JP" sz="1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)</a:t>
            </a:r>
            <a:r>
              <a:rPr lang="ja-JP" altLang="en-US" sz="1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　１３：３０～１５：００　</a:t>
            </a:r>
            <a:endParaRPr lang="en-US" altLang="ja-JP" sz="1200" dirty="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200" b="1" dirty="0">
                <a:latin typeface="+mn-ea"/>
              </a:rPr>
              <a:t>会場　</a:t>
            </a:r>
            <a:r>
              <a:rPr lang="ja-JP" altLang="en-US" sz="1200" dirty="0">
                <a:latin typeface="+mn-ea"/>
              </a:rPr>
              <a:t>東京すし和食調理専門学校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（</a:t>
            </a:r>
            <a:r>
              <a:rPr lang="ja-JP" altLang="en-US" sz="1200" dirty="0">
                <a:latin typeface="+mn-ea"/>
              </a:rPr>
              <a:t>東京都世田谷区池尻</a:t>
            </a:r>
            <a:r>
              <a:rPr lang="en-US" altLang="ja-JP" sz="1200" dirty="0">
                <a:latin typeface="+mn-ea"/>
              </a:rPr>
              <a:t>2-30-14 </a:t>
            </a:r>
            <a:r>
              <a:rPr lang="ja-JP" altLang="en-US" sz="1200" dirty="0"/>
              <a:t>）</a:t>
            </a:r>
            <a:r>
              <a:rPr lang="ja-JP" altLang="en-US" sz="1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　</a:t>
            </a:r>
            <a:r>
              <a:rPr lang="ja-JP" altLang="en-US" sz="1511" b="1" i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</a:t>
            </a:r>
            <a:endParaRPr lang="en-US" altLang="ja-JP" sz="1511" b="1" i="1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0E718BF-6075-A847-5F8D-1FE93A5CD750}"/>
              </a:ext>
            </a:extLst>
          </p:cNvPr>
          <p:cNvSpPr/>
          <p:nvPr/>
        </p:nvSpPr>
        <p:spPr>
          <a:xfrm>
            <a:off x="278117" y="9931379"/>
            <a:ext cx="6939643" cy="261606"/>
          </a:xfrm>
          <a:prstGeom prst="rect">
            <a:avLst/>
          </a:prstGeom>
        </p:spPr>
        <p:txBody>
          <a:bodyPr wrap="square" lIns="91434" tIns="45718" rIns="91434" bIns="45718">
            <a:spAutoFit/>
          </a:bodyPr>
          <a:lstStyle/>
          <a:p>
            <a:pPr algn="ctr"/>
            <a:r>
              <a:rPr lang="ja-JP" altLang="en-US" sz="1100" b="1" dirty="0">
                <a:latin typeface="+mj-ea"/>
                <a:ea typeface="+mj-ea"/>
              </a:rPr>
              <a:t>＜当リリースのお問い合わせ＞</a:t>
            </a:r>
            <a:endParaRPr lang="en-US" altLang="ja-JP" sz="1100" b="1" dirty="0">
              <a:latin typeface="+mj-ea"/>
              <a:ea typeface="+mj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7454EE8-C007-DE01-826A-107DC99F848B}"/>
              </a:ext>
            </a:extLst>
          </p:cNvPr>
          <p:cNvSpPr/>
          <p:nvPr/>
        </p:nvSpPr>
        <p:spPr>
          <a:xfrm>
            <a:off x="279694" y="10101821"/>
            <a:ext cx="6858000" cy="261606"/>
          </a:xfrm>
          <a:prstGeom prst="rect">
            <a:avLst/>
          </a:prstGeom>
        </p:spPr>
        <p:txBody>
          <a:bodyPr wrap="square" lIns="91434" tIns="45718" rIns="91434" bIns="45718">
            <a:spAutoFit/>
          </a:bodyPr>
          <a:lstStyle/>
          <a:p>
            <a:pPr algn="ctr"/>
            <a:r>
              <a:rPr lang="ja-JP" altLang="en-US" sz="1100" dirty="0">
                <a:latin typeface="+mj-ea"/>
                <a:ea typeface="+mj-ea"/>
              </a:rPr>
              <a:t>公益社団法人　全国調理師養成施設協会　　</a:t>
            </a:r>
            <a:r>
              <a:rPr lang="ja-JP" altLang="en-US" sz="900" dirty="0">
                <a:latin typeface="+mj-ea"/>
                <a:ea typeface="+mj-ea"/>
              </a:rPr>
              <a:t>〒</a:t>
            </a:r>
            <a:r>
              <a:rPr lang="en-US" altLang="ja-JP" sz="900" dirty="0">
                <a:latin typeface="+mj-ea"/>
                <a:ea typeface="+mj-ea"/>
              </a:rPr>
              <a:t>151-0053 </a:t>
            </a:r>
            <a:r>
              <a:rPr lang="ja-JP" altLang="en-US" sz="1100" dirty="0">
                <a:latin typeface="+mn-ea"/>
              </a:rPr>
              <a:t>東京都渋谷区代々木</a:t>
            </a:r>
            <a:r>
              <a:rPr lang="en-US" altLang="ja-JP" sz="1100" dirty="0">
                <a:latin typeface="+mn-ea"/>
              </a:rPr>
              <a:t>2-13-4</a:t>
            </a:r>
            <a:r>
              <a:rPr lang="ja-JP" altLang="en-US" sz="1100" dirty="0">
                <a:latin typeface="+mn-ea"/>
              </a:rPr>
              <a:t>　新中央ビル３階　</a:t>
            </a:r>
            <a:endParaRPr lang="ja-JP" altLang="en-US" sz="1100" dirty="0">
              <a:latin typeface="+mj-ea"/>
              <a:ea typeface="+mj-ea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44945C2-7946-4CDF-8A54-FDD879082D33}"/>
              </a:ext>
            </a:extLst>
          </p:cNvPr>
          <p:cNvSpPr/>
          <p:nvPr/>
        </p:nvSpPr>
        <p:spPr>
          <a:xfrm>
            <a:off x="308287" y="10291419"/>
            <a:ext cx="6858000" cy="261606"/>
          </a:xfrm>
          <a:prstGeom prst="rect">
            <a:avLst/>
          </a:prstGeom>
        </p:spPr>
        <p:txBody>
          <a:bodyPr wrap="square" lIns="91434" tIns="45718" rIns="91434" bIns="45718">
            <a:spAutoFit/>
          </a:bodyPr>
          <a:lstStyle/>
          <a:p>
            <a:pPr algn="ctr"/>
            <a:r>
              <a:rPr lang="en-US" altLang="ja-JP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TEL:03-3374-5381    FAX:03-3374-6401   </a:t>
            </a:r>
            <a:r>
              <a:rPr lang="en-US" altLang="ja-JP" sz="1100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E-mail:koho@jatcc.or.jp</a:t>
            </a:r>
            <a:r>
              <a:rPr lang="en-US" altLang="ja-JP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</a:t>
            </a:r>
            <a:r>
              <a:rPr lang="ja-JP" altLang="en-US" sz="1100" dirty="0">
                <a:latin typeface="+mj-ea"/>
              </a:rPr>
              <a:t>担当：大矢</a:t>
            </a:r>
          </a:p>
        </p:txBody>
      </p: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AFFB1F58-07D2-A8CA-C3AD-948B59909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14809" y="10196726"/>
            <a:ext cx="1600200" cy="527402"/>
          </a:xfrm>
        </p:spPr>
        <p:txBody>
          <a:bodyPr/>
          <a:lstStyle/>
          <a:p>
            <a:fld id="{23B366A3-FBF6-482F-B0DA-D15B0FDB4892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7133090-3200-9152-BC13-A9F1640BDBC4}"/>
              </a:ext>
            </a:extLst>
          </p:cNvPr>
          <p:cNvGrpSpPr/>
          <p:nvPr/>
        </p:nvGrpSpPr>
        <p:grpSpPr>
          <a:xfrm>
            <a:off x="770047" y="3728648"/>
            <a:ext cx="6019581" cy="1986053"/>
            <a:chOff x="967536" y="3728648"/>
            <a:chExt cx="6019581" cy="1986053"/>
          </a:xfrm>
        </p:grpSpPr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E75E477B-7B94-AFDE-18AA-95F2F7233D3E}"/>
                </a:ext>
              </a:extLst>
            </p:cNvPr>
            <p:cNvSpPr txBox="1"/>
            <p:nvPr/>
          </p:nvSpPr>
          <p:spPr>
            <a:xfrm>
              <a:off x="4946476" y="5398421"/>
              <a:ext cx="176843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/>
                <a:t>東京すし和食調理専門学校外観</a:t>
              </a:r>
            </a:p>
          </p:txBody>
        </p:sp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D5AC5A26-FE84-B7BA-478D-1F7704119F2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7536" y="3728648"/>
              <a:ext cx="3532487" cy="1986053"/>
            </a:xfrm>
            <a:prstGeom prst="rect">
              <a:avLst/>
            </a:prstGeom>
          </p:spPr>
        </p:pic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C46456D7-CC3A-E06D-D334-E17386D73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0712" y="4036114"/>
              <a:ext cx="2276405" cy="12804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2590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14778</TotalTime>
  <Words>216</Words>
  <Application>Microsoft Office PowerPoint</Application>
  <PresentationFormat>ユーザー設定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newsrelease_009z1gp</dc:title>
  <dc:creator>FJ-USER</dc:creator>
  <cp:lastModifiedBy>文友 大矢</cp:lastModifiedBy>
  <cp:revision>617</cp:revision>
  <cp:lastPrinted>2026-04-09T08:11:23Z</cp:lastPrinted>
  <dcterms:created xsi:type="dcterms:W3CDTF">2013-07-22T04:39:31Z</dcterms:created>
  <dcterms:modified xsi:type="dcterms:W3CDTF">2026-04-13T05:27:45Z</dcterms:modified>
</cp:coreProperties>
</file>